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8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use V.2 Display ExtraBold" panose="00000900000000000000" pitchFamily="50" charset="0"/>
      <p:bold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2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postaviti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7" grpId="0" animBg="1"/>
      <p:bldP spid="19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7D7886D-D41D-456B-BD55-0ACAF39C778B}"/>
              </a:ext>
            </a:extLst>
          </p:cNvPr>
          <p:cNvSpPr txBox="1"/>
          <p:nvPr/>
        </p:nvSpPr>
        <p:spPr>
          <a:xfrm>
            <a:off x="1024393" y="4419759"/>
            <a:ext cx="713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ili nijedne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7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803074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  <p:bldP spid="5" grpId="0"/>
      <p:bldP spid="6" grpId="0"/>
      <p:bldP spid="18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3" y="1863522"/>
            <a:ext cx="7886700" cy="3511959"/>
          </a:xfrm>
        </p:spPr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804544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792349" y="43277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71" grpId="0" animBg="1"/>
      <p:bldP spid="72" grpId="0" animBg="1"/>
      <p:bldP spid="79" grpId="0" animBg="1"/>
      <p:bldP spid="80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6951" y="58716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69159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 animBg="1"/>
      <p:bldP spid="12" grpId="0" animBg="1"/>
      <p:bldP spid="14" grpId="0" animBg="1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-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(MS)SSMS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Zadatak – realizacija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667681"/>
            <a:ext cx="7886700" cy="1366255"/>
          </a:xfrm>
        </p:spPr>
        <p:txBody>
          <a:bodyPr/>
          <a:lstStyle/>
          <a:p>
            <a:r>
              <a:rPr lang="hr-HR" dirty="0"/>
              <a:t>Realizirati bazu iz 4. zadatka koristeći SQL te stvoriti dijagram – zanemariti atribut vrijeme održavanja zasad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0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Zadatak – promjena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543574"/>
            <a:ext cx="7886700" cy="1834017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Dodati stupac vrijeme održavanja u bazu tablicu događaja</a:t>
            </a:r>
          </a:p>
          <a:p>
            <a:r>
              <a:rPr lang="hr-HR" dirty="0"/>
              <a:t>Dodat </a:t>
            </a:r>
            <a:r>
              <a:rPr lang="hr-HR" dirty="0" err="1"/>
              <a:t>boolean</a:t>
            </a:r>
            <a:r>
              <a:rPr lang="hr-HR" dirty="0"/>
              <a:t> stupac na mjesta održavanja koji određuje je li mjesto na otvorenom ili zatvorenom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  <a:p>
            <a:r>
              <a:rPr lang="hr-HR" dirty="0"/>
              <a:t>Promijenit atribut cijene da bude decimalni broj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5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7. Zadatak – podaci u bazi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543572"/>
            <a:ext cx="7886700" cy="1984713"/>
          </a:xfrm>
        </p:spPr>
        <p:txBody>
          <a:bodyPr>
            <a:normAutofit fontScale="62500" lnSpcReduction="20000"/>
          </a:bodyPr>
          <a:lstStyle/>
          <a:p>
            <a:r>
              <a:rPr lang="hr-HR" dirty="0" err="1"/>
              <a:t>Insertat</a:t>
            </a:r>
            <a:r>
              <a:rPr lang="hr-HR" dirty="0"/>
              <a:t> po nekoliko redaka događaja i mjesta održavanja</a:t>
            </a:r>
          </a:p>
          <a:p>
            <a:r>
              <a:rPr lang="hr-HR" dirty="0"/>
              <a:t>Dohvatiti događaje sortirane po vremenu održavanja</a:t>
            </a:r>
          </a:p>
          <a:p>
            <a:r>
              <a:rPr lang="hr-HR" dirty="0"/>
              <a:t>Dohvatiti sva mjesta održavanja koja imaju kapacitet manji od 5000</a:t>
            </a:r>
          </a:p>
          <a:p>
            <a:r>
              <a:rPr lang="hr-HR" dirty="0"/>
              <a:t>Izbrisati sve događaje koji počinju prije današnjeg dana u ponoć – kako ćemo </a:t>
            </a:r>
            <a:r>
              <a:rPr lang="hr-HR" dirty="0" err="1"/>
              <a:t>specifirat</a:t>
            </a:r>
            <a:r>
              <a:rPr lang="hr-HR" dirty="0"/>
              <a:t> točno određeni datum i vrijeme?</a:t>
            </a:r>
          </a:p>
          <a:p>
            <a:r>
              <a:rPr lang="hr-HR" dirty="0"/>
              <a:t>Dohvatiti sva mjesta održavanja koja ne počinju slovima a ili b – kako ćemo napravit negaciju u uvjetu? 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6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1999</Words>
  <Application>Microsoft Office PowerPoint</Application>
  <PresentationFormat>Prikaz na zaslonu (4:3)</PresentationFormat>
  <Paragraphs>356</Paragraphs>
  <Slides>36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36</vt:i4>
      </vt:variant>
    </vt:vector>
  </HeadingPairs>
  <TitlesOfParts>
    <vt:vector size="41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  <vt:lpstr>5. Zadatak – realizacija baze</vt:lpstr>
      <vt:lpstr>6. Zadatak – promjena baze</vt:lpstr>
      <vt:lpstr>7. Zadatak – podaci u bazi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182</cp:revision>
  <dcterms:created xsi:type="dcterms:W3CDTF">2020-10-06T19:36:29Z</dcterms:created>
  <dcterms:modified xsi:type="dcterms:W3CDTF">2020-12-10T21:45:52Z</dcterms:modified>
</cp:coreProperties>
</file>